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4" r:id="rId1"/>
  </p:sldMasterIdLst>
  <p:sldIdLst>
    <p:sldId id="256" r:id="rId2"/>
    <p:sldId id="257" r:id="rId3"/>
    <p:sldId id="259" r:id="rId4"/>
    <p:sldId id="258" r:id="rId5"/>
    <p:sldId id="260" r:id="rId6"/>
    <p:sldId id="262" r:id="rId7"/>
    <p:sldId id="261" r:id="rId8"/>
    <p:sldId id="263" r:id="rId9"/>
    <p:sldId id="264" r:id="rId10"/>
    <p:sldId id="265" r:id="rId11"/>
    <p:sldId id="266" r:id="rId12"/>
    <p:sldId id="267" r:id="rId13"/>
    <p:sldId id="268" r:id="rId14"/>
    <p:sldId id="271" r:id="rId15"/>
    <p:sldId id="272" r:id="rId16"/>
    <p:sldId id="269"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20"/>
    <p:restoredTop sz="94660"/>
  </p:normalViewPr>
  <p:slideViewPr>
    <p:cSldViewPr snapToGrid="0" snapToObjects="1" showGuides="1">
      <p:cViewPr varScale="1">
        <p:scale>
          <a:sx n="69" d="100"/>
          <a:sy n="69" d="100"/>
        </p:scale>
        <p:origin x="-165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1AE83BF-FA54-DB4E-965B-3FC9FB2958D8}" type="datetimeFigureOut">
              <a:rPr lang="en-US" smtClean="0"/>
              <a:pPr/>
              <a:t>3/1/2010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AA957AF-53C0-420B-9C2D-77DB1416566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AE83BF-FA54-DB4E-965B-3FC9FB2958D8}" type="datetimeFigureOut">
              <a:rPr lang="en-US" smtClean="0"/>
              <a:pPr/>
              <a:t>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7F4BEB-28A0-464F-8DC1-A4297C712F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AE83BF-FA54-DB4E-965B-3FC9FB2958D8}" type="datetimeFigureOut">
              <a:rPr lang="en-US" smtClean="0"/>
              <a:pPr/>
              <a:t>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7F4BEB-28A0-464F-8DC1-A4297C712F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AE83BF-FA54-DB4E-965B-3FC9FB2958D8}" type="datetimeFigureOut">
              <a:rPr lang="en-US" smtClean="0"/>
              <a:pPr/>
              <a:t>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7F4BEB-28A0-464F-8DC1-A4297C712F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1AE83BF-FA54-DB4E-965B-3FC9FB2958D8}" type="datetimeFigureOut">
              <a:rPr lang="en-US" smtClean="0"/>
              <a:pPr/>
              <a:t>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7F4BEB-28A0-464F-8DC1-A4297C712F1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AE83BF-FA54-DB4E-965B-3FC9FB2958D8}" type="datetimeFigureOut">
              <a:rPr lang="en-US" smtClean="0"/>
              <a:pPr/>
              <a:t>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7F4BEB-28A0-464F-8DC1-A4297C712F1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1AE83BF-FA54-DB4E-965B-3FC9FB2958D8}" type="datetimeFigureOut">
              <a:rPr lang="en-US" smtClean="0"/>
              <a:pPr/>
              <a:t>3/1/2010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7F4BEB-28A0-464F-8DC1-A4297C712F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1AE83BF-FA54-DB4E-965B-3FC9FB2958D8}" type="datetimeFigureOut">
              <a:rPr lang="en-US" smtClean="0"/>
              <a:pPr/>
              <a:t>3/1/2010</a:t>
            </a:fld>
            <a:endParaRPr lang="en-US"/>
          </a:p>
        </p:txBody>
      </p:sp>
      <p:sp>
        <p:nvSpPr>
          <p:cNvPr id="8" name="Slide Number Placeholder 7"/>
          <p:cNvSpPr>
            <a:spLocks noGrp="1"/>
          </p:cNvSpPr>
          <p:nvPr>
            <p:ph type="sldNum" sz="quarter" idx="11"/>
          </p:nvPr>
        </p:nvSpPr>
        <p:spPr/>
        <p:txBody>
          <a:bodyPr/>
          <a:lstStyle/>
          <a:p>
            <a:fld id="{6D7F4BEB-28A0-464F-8DC1-A4297C712F1F}"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AE83BF-FA54-DB4E-965B-3FC9FB2958D8}" type="datetimeFigureOut">
              <a:rPr lang="en-US" smtClean="0"/>
              <a:pPr/>
              <a:t>3/1/2010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7F4BEB-28A0-464F-8DC1-A4297C712F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AE83BF-FA54-DB4E-965B-3FC9FB2958D8}" type="datetimeFigureOut">
              <a:rPr lang="en-US" smtClean="0"/>
              <a:pPr/>
              <a:t>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6D7F4BEB-28A0-464F-8DC1-A4297C712F1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91AE83BF-FA54-DB4E-965B-3FC9FB2958D8}" type="datetimeFigureOut">
              <a:rPr lang="en-US" smtClean="0"/>
              <a:pPr/>
              <a:t>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7F4BEB-28A0-464F-8DC1-A4297C712F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1AE83BF-FA54-DB4E-965B-3FC9FB2958D8}" type="datetimeFigureOut">
              <a:rPr lang="en-US" smtClean="0"/>
              <a:pPr/>
              <a:t>3/1/2010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D7F4BEB-28A0-464F-8DC1-A4297C712F1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youtube.com/watch?v=blc4qgkICh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youtube.com/watch?v=Lg8aK1iF29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Sun Also Rises</a:t>
            </a:r>
            <a:br>
              <a:rPr lang="en-US" dirty="0" smtClean="0"/>
            </a:br>
            <a:r>
              <a:rPr lang="en-US" dirty="0" smtClean="0"/>
              <a:t>By: Ernest Hemingway</a:t>
            </a:r>
            <a:endParaRPr lang="en-US" dirty="0"/>
          </a:p>
        </p:txBody>
      </p:sp>
      <p:sp>
        <p:nvSpPr>
          <p:cNvPr id="3" name="Subtitle 2"/>
          <p:cNvSpPr>
            <a:spLocks noGrp="1"/>
          </p:cNvSpPr>
          <p:nvPr>
            <p:ph type="subTitle" idx="1"/>
          </p:nvPr>
        </p:nvSpPr>
        <p:spPr>
          <a:xfrm>
            <a:off x="2209800" y="5096316"/>
            <a:ext cx="6477000" cy="1174088"/>
          </a:xfrm>
        </p:spPr>
        <p:txBody>
          <a:bodyPr/>
          <a:lstStyle/>
          <a:p>
            <a:r>
              <a:rPr lang="en-US" dirty="0" err="1" smtClean="0"/>
              <a:t>Powerpoint</a:t>
            </a:r>
            <a:r>
              <a:rPr lang="en-US" dirty="0" smtClean="0"/>
              <a:t> By: </a:t>
            </a:r>
            <a:r>
              <a:rPr lang="en-US" dirty="0" err="1" smtClean="0"/>
              <a:t>Brayden</a:t>
            </a:r>
            <a:r>
              <a:rPr lang="en-US" dirty="0" smtClean="0"/>
              <a:t> Beckham</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a:t>
            </a:r>
            <a:endParaRPr lang="en-US" dirty="0"/>
          </a:p>
        </p:txBody>
      </p:sp>
      <p:sp>
        <p:nvSpPr>
          <p:cNvPr id="3" name="Content Placeholder 2"/>
          <p:cNvSpPr>
            <a:spLocks noGrp="1"/>
          </p:cNvSpPr>
          <p:nvPr>
            <p:ph idx="1"/>
          </p:nvPr>
        </p:nvSpPr>
        <p:spPr/>
        <p:txBody>
          <a:bodyPr/>
          <a:lstStyle/>
          <a:p>
            <a:r>
              <a:rPr lang="en-US" dirty="0" smtClean="0"/>
              <a:t>Everyone ends up on good terms, likes each others company.</a:t>
            </a:r>
          </a:p>
          <a:p>
            <a:r>
              <a:rPr lang="en-US" dirty="0" smtClean="0"/>
              <a:t>Moves down to Pamplona, Spain. Finds better spots and resources down there.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a:t>
            </a:r>
            <a:endParaRPr lang="en-US" dirty="0"/>
          </a:p>
        </p:txBody>
      </p:sp>
      <p:sp>
        <p:nvSpPr>
          <p:cNvPr id="3" name="Content Placeholder 2"/>
          <p:cNvSpPr>
            <a:spLocks noGrp="1"/>
          </p:cNvSpPr>
          <p:nvPr>
            <p:ph idx="1"/>
          </p:nvPr>
        </p:nvSpPr>
        <p:spPr/>
        <p:txBody>
          <a:bodyPr/>
          <a:lstStyle/>
          <a:p>
            <a:r>
              <a:rPr lang="en-US" dirty="0" smtClean="0"/>
              <a:t>It all begins in Paris, France. Then it eventually moves to Pamplona, Spain. Then continues in Madrid Spain.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a:t>
            </a:r>
            <a:endParaRPr lang="en-US" dirty="0"/>
          </a:p>
        </p:txBody>
      </p:sp>
      <p:sp>
        <p:nvSpPr>
          <p:cNvPr id="3" name="Content Placeholder 2"/>
          <p:cNvSpPr>
            <a:spLocks noGrp="1"/>
          </p:cNvSpPr>
          <p:nvPr>
            <p:ph idx="1"/>
          </p:nvPr>
        </p:nvSpPr>
        <p:spPr/>
        <p:txBody>
          <a:bodyPr/>
          <a:lstStyle/>
          <a:p>
            <a:r>
              <a:rPr lang="en-US" dirty="0" smtClean="0"/>
              <a:t>The aimlessly lost in there overall direction.</a:t>
            </a:r>
          </a:p>
          <a:p>
            <a:r>
              <a:rPr lang="en-US" dirty="0" smtClean="0"/>
              <a:t>Male insecurity</a:t>
            </a:r>
          </a:p>
          <a:p>
            <a:r>
              <a:rPr lang="en-US" dirty="0" smtClean="0"/>
              <a:t>The destructiveness of all the affairs.</a:t>
            </a:r>
          </a:p>
          <a:p>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Rating </a:t>
            </a:r>
            <a:endParaRPr lang="en-US" dirty="0"/>
          </a:p>
        </p:txBody>
      </p:sp>
      <p:sp>
        <p:nvSpPr>
          <p:cNvPr id="3" name="Content Placeholder 2"/>
          <p:cNvSpPr>
            <a:spLocks noGrp="1"/>
          </p:cNvSpPr>
          <p:nvPr>
            <p:ph idx="1"/>
          </p:nvPr>
        </p:nvSpPr>
        <p:spPr/>
        <p:txBody>
          <a:bodyPr/>
          <a:lstStyle/>
          <a:p>
            <a:r>
              <a:rPr lang="en-US" dirty="0" smtClean="0"/>
              <a:t>I liked the book in some ways, some ways the book was super confusing, it is a tough book to read. And weird at times. I had to read some parts over and over. But I would give it a 5 overall.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Alcoholism</a:t>
            </a:r>
            <a:endParaRPr lang="en-US" dirty="0"/>
          </a:p>
        </p:txBody>
      </p:sp>
      <p:sp>
        <p:nvSpPr>
          <p:cNvPr id="3" name="Content Placeholder 2"/>
          <p:cNvSpPr>
            <a:spLocks noGrp="1"/>
          </p:cNvSpPr>
          <p:nvPr>
            <p:ph idx="1"/>
          </p:nvPr>
        </p:nvSpPr>
        <p:spPr/>
        <p:txBody>
          <a:bodyPr/>
          <a:lstStyle/>
          <a:p>
            <a:r>
              <a:rPr lang="en-US" dirty="0" smtClean="0"/>
              <a:t>I picked alcoholism because I think that it is a real bad problem that affects everyone and needs to be stopped.</a:t>
            </a: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Alcoholism-Health Problems</a:t>
            </a:r>
            <a:endParaRPr lang="en-US" dirty="0"/>
          </a:p>
        </p:txBody>
      </p:sp>
      <p:sp>
        <p:nvSpPr>
          <p:cNvPr id="3" name="Content Placeholder 2"/>
          <p:cNvSpPr>
            <a:spLocks noGrp="1"/>
          </p:cNvSpPr>
          <p:nvPr>
            <p:ph idx="1"/>
          </p:nvPr>
        </p:nvSpPr>
        <p:spPr/>
        <p:txBody>
          <a:bodyPr/>
          <a:lstStyle/>
          <a:p>
            <a:r>
              <a:rPr lang="en-US" dirty="0" smtClean="0"/>
              <a:t>Alcoholism is really bad for your body</a:t>
            </a:r>
          </a:p>
          <a:p>
            <a:r>
              <a:rPr lang="en-US" dirty="0" smtClean="0"/>
              <a:t>It can cause a lot of health problems that people don’t realize.</a:t>
            </a:r>
          </a:p>
          <a:p>
            <a:r>
              <a:rPr lang="en-US" dirty="0" smtClean="0">
                <a:hlinkClick r:id="rId2"/>
              </a:rPr>
              <a:t>http://www.youtube.com/watch?v=blc4qgkIChE</a:t>
            </a:r>
            <a:r>
              <a:rPr lang="en-US" dirty="0" smtClean="0"/>
              <a:t>   (Stop at 2:48)</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Alcoholism Prevention</a:t>
            </a:r>
            <a:endParaRPr lang="en-US" dirty="0"/>
          </a:p>
        </p:txBody>
      </p:sp>
      <p:sp>
        <p:nvSpPr>
          <p:cNvPr id="3" name="Content Placeholder 2"/>
          <p:cNvSpPr>
            <a:spLocks noGrp="1"/>
          </p:cNvSpPr>
          <p:nvPr>
            <p:ph idx="1"/>
          </p:nvPr>
        </p:nvSpPr>
        <p:spPr/>
        <p:txBody>
          <a:bodyPr/>
          <a:lstStyle/>
          <a:p>
            <a:r>
              <a:rPr lang="en-US" dirty="0" smtClean="0"/>
              <a:t>Government officials all over the world have been working on trying to stop alcoholism.</a:t>
            </a:r>
          </a:p>
          <a:p>
            <a:r>
              <a:rPr lang="en-US" dirty="0" smtClean="0"/>
              <a:t>There have been many different ways that they have tried to stop it.</a:t>
            </a:r>
          </a:p>
          <a:p>
            <a:r>
              <a:rPr lang="en-US" dirty="0" smtClean="0">
                <a:hlinkClick r:id="rId2"/>
              </a:rPr>
              <a:t>http://www.youtube.com/watch?v=Lg8aK1iF29k</a:t>
            </a:r>
            <a:r>
              <a:rPr lang="en-US"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Ernest Hemingway</a:t>
            </a:r>
            <a:endParaRPr lang="en-US" dirty="0"/>
          </a:p>
        </p:txBody>
      </p:sp>
      <p:sp>
        <p:nvSpPr>
          <p:cNvPr id="3" name="Content Placeholder 2"/>
          <p:cNvSpPr>
            <a:spLocks noGrp="1"/>
          </p:cNvSpPr>
          <p:nvPr>
            <p:ph idx="1"/>
          </p:nvPr>
        </p:nvSpPr>
        <p:spPr/>
        <p:txBody>
          <a:bodyPr/>
          <a:lstStyle/>
          <a:p>
            <a:r>
              <a:rPr lang="en-US" dirty="0" smtClean="0"/>
              <a:t>Ernest Hemingway did more to change the style of English prose than any other writer in the twentieth century, and for his efforts he was awarded the Nobel Prize for Literature in 1954.</a:t>
            </a:r>
          </a:p>
          <a:p>
            <a:r>
              <a:rPr lang="en-US" dirty="0" smtClean="0"/>
              <a:t>Ernest Hemingway was known for his tough, terse prose, and wrote short, declarative sentences.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Protagonist Character </a:t>
            </a:r>
            <a:endParaRPr lang="en-US" dirty="0"/>
          </a:p>
        </p:txBody>
      </p:sp>
      <p:sp>
        <p:nvSpPr>
          <p:cNvPr id="3" name="Content Placeholder 2"/>
          <p:cNvSpPr>
            <a:spLocks noGrp="1"/>
          </p:cNvSpPr>
          <p:nvPr>
            <p:ph idx="1"/>
          </p:nvPr>
        </p:nvSpPr>
        <p:spPr/>
        <p:txBody>
          <a:bodyPr/>
          <a:lstStyle/>
          <a:p>
            <a:r>
              <a:rPr lang="en-US" dirty="0" smtClean="0"/>
              <a:t>Jake Barnes– He is the narrator of the book, he is a wealthy American writer. He lives in Paris, and he stands apart because we has know direct experience of </a:t>
            </a:r>
            <a:r>
              <a:rPr lang="en-US" dirty="0" err="1" smtClean="0"/>
              <a:t>WWl</a:t>
            </a:r>
            <a:r>
              <a:rPr lang="en-US" dirty="0" smtClean="0"/>
              <a:t>. He is also Jewish, and a non veteran.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Antagonist Characters  </a:t>
            </a:r>
            <a:br>
              <a:rPr lang="en-US" dirty="0" smtClean="0"/>
            </a:br>
            <a:r>
              <a:rPr lang="en-US" dirty="0" smtClean="0"/>
              <a:t>  </a:t>
            </a:r>
            <a:endParaRPr lang="en-US" dirty="0"/>
          </a:p>
        </p:txBody>
      </p:sp>
      <p:sp>
        <p:nvSpPr>
          <p:cNvPr id="3" name="Content Placeholder 2"/>
          <p:cNvSpPr>
            <a:spLocks noGrp="1"/>
          </p:cNvSpPr>
          <p:nvPr>
            <p:ph idx="1"/>
          </p:nvPr>
        </p:nvSpPr>
        <p:spPr/>
        <p:txBody>
          <a:bodyPr>
            <a:normAutofit/>
          </a:bodyPr>
          <a:lstStyle/>
          <a:p>
            <a:pPr>
              <a:buNone/>
            </a:pPr>
            <a:r>
              <a:rPr lang="en-US" dirty="0" smtClean="0"/>
              <a:t>Lady Brett Ashley – She is a beautiful British socialite. She is waiting for her husband, and waiting for a </a:t>
            </a:r>
            <a:r>
              <a:rPr lang="en-US" dirty="0" err="1" smtClean="0"/>
              <a:t>devorce</a:t>
            </a:r>
            <a:r>
              <a:rPr lang="en-US" dirty="0" smtClean="0"/>
              <a:t>. She is in love with Jack, and is having an affair with many men. She isn’t happy with her life.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Favorite Character</a:t>
            </a:r>
            <a:endParaRPr lang="en-US" dirty="0"/>
          </a:p>
        </p:txBody>
      </p:sp>
      <p:sp>
        <p:nvSpPr>
          <p:cNvPr id="3" name="Content Placeholder 2"/>
          <p:cNvSpPr>
            <a:spLocks noGrp="1"/>
          </p:cNvSpPr>
          <p:nvPr>
            <p:ph idx="1"/>
          </p:nvPr>
        </p:nvSpPr>
        <p:spPr/>
        <p:txBody>
          <a:bodyPr/>
          <a:lstStyle/>
          <a:p>
            <a:r>
              <a:rPr lang="en-US" dirty="0" smtClean="0"/>
              <a:t>Robert Cohn because he was in a Jewish family, that was being put down at the time. He rampant anti-</a:t>
            </a:r>
            <a:r>
              <a:rPr lang="en-US" dirty="0" err="1" smtClean="0"/>
              <a:t>semitism</a:t>
            </a:r>
            <a:r>
              <a:rPr lang="en-US" dirty="0" smtClean="0"/>
              <a:t>. He had a hard life and learned boxing the hard and painful way and it counteracted the feeling of his shyness.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Exposition</a:t>
            </a:r>
            <a:endParaRPr lang="en-US" dirty="0"/>
          </a:p>
        </p:txBody>
      </p:sp>
      <p:sp>
        <p:nvSpPr>
          <p:cNvPr id="3" name="Content Placeholder 2"/>
          <p:cNvSpPr>
            <a:spLocks noGrp="1"/>
          </p:cNvSpPr>
          <p:nvPr>
            <p:ph idx="1"/>
          </p:nvPr>
        </p:nvSpPr>
        <p:spPr/>
        <p:txBody>
          <a:bodyPr/>
          <a:lstStyle/>
          <a:p>
            <a:r>
              <a:rPr lang="en-US" dirty="0" smtClean="0"/>
              <a:t>The Characters are all just bored of life, they want to explore a new place.</a:t>
            </a:r>
          </a:p>
          <a:p>
            <a:r>
              <a:rPr lang="en-US" dirty="0" smtClean="0"/>
              <a:t>They wanted to go somewhere that they could get away for awhile.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Rising Action</a:t>
            </a:r>
            <a:endParaRPr lang="en-US" dirty="0"/>
          </a:p>
        </p:txBody>
      </p:sp>
      <p:sp>
        <p:nvSpPr>
          <p:cNvPr id="3" name="Content Placeholder 2"/>
          <p:cNvSpPr>
            <a:spLocks noGrp="1"/>
          </p:cNvSpPr>
          <p:nvPr>
            <p:ph idx="1"/>
          </p:nvPr>
        </p:nvSpPr>
        <p:spPr/>
        <p:txBody>
          <a:bodyPr/>
          <a:lstStyle/>
          <a:p>
            <a:r>
              <a:rPr lang="en-US" dirty="0" smtClean="0"/>
              <a:t>Jake, Brett and all their friends go see how it would be to live in Paris. Jake introduces Brett to Robert Cohn. Brett and Cohn have an affair. Cohn follows Brett to Pamplona.</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Climax</a:t>
            </a:r>
            <a:endParaRPr lang="en-US" dirty="0"/>
          </a:p>
        </p:txBody>
      </p:sp>
      <p:sp>
        <p:nvSpPr>
          <p:cNvPr id="3" name="Content Placeholder 2"/>
          <p:cNvSpPr>
            <a:spLocks noGrp="1"/>
          </p:cNvSpPr>
          <p:nvPr>
            <p:ph idx="1"/>
          </p:nvPr>
        </p:nvSpPr>
        <p:spPr/>
        <p:txBody>
          <a:bodyPr/>
          <a:lstStyle/>
          <a:p>
            <a:r>
              <a:rPr lang="en-US" dirty="0" smtClean="0"/>
              <a:t>Every different character in the book is mad at each other because everyone has had an affair with the same girl.</a:t>
            </a:r>
          </a:p>
          <a:p>
            <a:r>
              <a:rPr lang="en-US" dirty="0" smtClean="0"/>
              <a:t>They all are mad and angry with each other and what they have done.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Falling Action</a:t>
            </a:r>
            <a:endParaRPr lang="en-US" dirty="0"/>
          </a:p>
        </p:txBody>
      </p:sp>
      <p:sp>
        <p:nvSpPr>
          <p:cNvPr id="3" name="Content Placeholder 2"/>
          <p:cNvSpPr>
            <a:spLocks noGrp="1"/>
          </p:cNvSpPr>
          <p:nvPr>
            <p:ph idx="1"/>
          </p:nvPr>
        </p:nvSpPr>
        <p:spPr/>
        <p:txBody>
          <a:bodyPr/>
          <a:lstStyle/>
          <a:p>
            <a:r>
              <a:rPr lang="en-US" dirty="0" smtClean="0"/>
              <a:t>Jake decides to leave Spain. Brett tells and convinces Jake to come and rescue her in Madrid after forcing Pedro Romero to leave her there.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Technic.thmx</Template>
  <TotalTime>1705</TotalTime>
  <Words>552</Words>
  <Application>Microsoft Office PowerPoint</Application>
  <PresentationFormat>On-screen Show (4:3)</PresentationFormat>
  <Paragraphs>42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Technic</vt:lpstr>
      <vt:lpstr>The Sun Also Rises By: Ernest Hemingway</vt:lpstr>
      <vt:lpstr>Ernest Hemingway</vt:lpstr>
      <vt:lpstr>Protagonist Character </vt:lpstr>
      <vt:lpstr>Antagonist Characters     </vt:lpstr>
      <vt:lpstr>Favorite Character</vt:lpstr>
      <vt:lpstr>Exposition</vt:lpstr>
      <vt:lpstr>Rising Action</vt:lpstr>
      <vt:lpstr>Climax</vt:lpstr>
      <vt:lpstr>Falling Action</vt:lpstr>
      <vt:lpstr>Resolution</vt:lpstr>
      <vt:lpstr>Setting </vt:lpstr>
      <vt:lpstr>Themes</vt:lpstr>
      <vt:lpstr>Rating </vt:lpstr>
      <vt:lpstr>Alcoholism</vt:lpstr>
      <vt:lpstr>Alcoholism-Health Problems</vt:lpstr>
      <vt:lpstr>Alcoholism Prevention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Sun Also Rises</dc:title>
  <dc:creator>Scott Hinckley</dc:creator>
  <cp:lastModifiedBy>justin.pitcher</cp:lastModifiedBy>
  <cp:revision>19</cp:revision>
  <dcterms:created xsi:type="dcterms:W3CDTF">2010-02-22T02:30:05Z</dcterms:created>
  <dcterms:modified xsi:type="dcterms:W3CDTF">2010-03-01T21:40:04Z</dcterms:modified>
</cp:coreProperties>
</file>